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8647" r:id="rId5"/>
    <p:sldId id="8650" r:id="rId6"/>
    <p:sldId id="8648" r:id="rId7"/>
    <p:sldId id="8651" r:id="rId8"/>
    <p:sldId id="8652" r:id="rId9"/>
    <p:sldId id="86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211" userDrawn="1">
          <p15:clr>
            <a:srgbClr val="A4A3A4"/>
          </p15:clr>
        </p15:guide>
        <p15:guide id="3" pos="7469" userDrawn="1">
          <p15:clr>
            <a:srgbClr val="A4A3A4"/>
          </p15:clr>
        </p15:guide>
        <p15:guide id="4" orient="horz" pos="663" userDrawn="1">
          <p15:clr>
            <a:srgbClr val="A4A3A4"/>
          </p15:clr>
        </p15:guide>
        <p15:guide id="5" orient="horz" pos="2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bley Baloyi" initials="BB" lastIdx="1" clrIdx="0">
    <p:extLst>
      <p:ext uri="{19B8F6BF-5375-455C-9EA6-DF929625EA0E}">
        <p15:presenceInfo xmlns:p15="http://schemas.microsoft.com/office/powerpoint/2012/main" userId="Babley Balo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C6F"/>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F370F-BB5B-CFF3-A2EC-1DC11F88A4E0}" v="69" dt="2022-01-04T15:34:36.034"/>
    <p1510:client id="{8C4B76BF-F092-48FD-A17A-BB7D87F16D3E}" v="14" dt="2022-01-04T15:39:54.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12" d="100"/>
          <a:sy n="112" d="100"/>
        </p:scale>
        <p:origin x="480" y="200"/>
      </p:cViewPr>
      <p:guideLst>
        <p:guide orient="horz" pos="4247"/>
        <p:guide pos="211"/>
        <p:guide pos="7469"/>
        <p:guide orient="horz" pos="663"/>
        <p:guide orient="horz" pos="22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Elliott" userId="a0f14d87-43fa-42ac-9716-e12c0b2c5a66" providerId="ADAL" clId="{8C4B76BF-F092-48FD-A17A-BB7D87F16D3E}"/>
    <pc:docChg chg="modSld">
      <pc:chgData name="Penny Elliott" userId="a0f14d87-43fa-42ac-9716-e12c0b2c5a66" providerId="ADAL" clId="{8C4B76BF-F092-48FD-A17A-BB7D87F16D3E}" dt="2022-01-04T15:39:54.389" v="27" actId="6549"/>
      <pc:docMkLst>
        <pc:docMk/>
      </pc:docMkLst>
      <pc:sldChg chg="modSp mod">
        <pc:chgData name="Penny Elliott" userId="a0f14d87-43fa-42ac-9716-e12c0b2c5a66" providerId="ADAL" clId="{8C4B76BF-F092-48FD-A17A-BB7D87F16D3E}" dt="2022-01-04T15:35:31.606" v="14" actId="20577"/>
        <pc:sldMkLst>
          <pc:docMk/>
          <pc:sldMk cId="1562914583" sldId="8640"/>
        </pc:sldMkLst>
        <pc:spChg chg="mod">
          <ac:chgData name="Penny Elliott" userId="a0f14d87-43fa-42ac-9716-e12c0b2c5a66" providerId="ADAL" clId="{8C4B76BF-F092-48FD-A17A-BB7D87F16D3E}" dt="2022-01-04T15:35:31.606" v="14" actId="20577"/>
          <ac:spMkLst>
            <pc:docMk/>
            <pc:sldMk cId="1562914583" sldId="8640"/>
            <ac:spMk id="17" creationId="{6C08F7B3-051A-034A-9EFF-52ED1F387E66}"/>
          </ac:spMkLst>
        </pc:spChg>
        <pc:spChg chg="mod">
          <ac:chgData name="Penny Elliott" userId="a0f14d87-43fa-42ac-9716-e12c0b2c5a66" providerId="ADAL" clId="{8C4B76BF-F092-48FD-A17A-BB7D87F16D3E}" dt="2022-01-04T15:35:19.686" v="2" actId="6549"/>
          <ac:spMkLst>
            <pc:docMk/>
            <pc:sldMk cId="1562914583" sldId="8640"/>
            <ac:spMk id="19" creationId="{9D6AD1CE-E6A6-9A4B-B800-4A0BA5D29C62}"/>
          </ac:spMkLst>
        </pc:spChg>
      </pc:sldChg>
      <pc:sldChg chg="modSp mod">
        <pc:chgData name="Penny Elliott" userId="a0f14d87-43fa-42ac-9716-e12c0b2c5a66" providerId="ADAL" clId="{8C4B76BF-F092-48FD-A17A-BB7D87F16D3E}" dt="2022-01-04T15:39:54.389" v="27" actId="6549"/>
        <pc:sldMkLst>
          <pc:docMk/>
          <pc:sldMk cId="1890557815" sldId="8647"/>
        </pc:sldMkLst>
        <pc:spChg chg="mod">
          <ac:chgData name="Penny Elliott" userId="a0f14d87-43fa-42ac-9716-e12c0b2c5a66" providerId="ADAL" clId="{8C4B76BF-F092-48FD-A17A-BB7D87F16D3E}" dt="2022-01-04T15:39:54.389" v="27" actId="6549"/>
          <ac:spMkLst>
            <pc:docMk/>
            <pc:sldMk cId="1890557815" sldId="8647"/>
            <ac:spMk id="4" creationId="{23CB922D-52F9-F04F-8286-1ED18D27862C}"/>
          </ac:spMkLst>
        </pc:spChg>
      </pc:sldChg>
    </pc:docChg>
  </pc:docChgLst>
  <pc:docChgLst>
    <pc:chgData name="Penny Elliott" userId="S::penny@fitnut.co.uk::a0f14d87-43fa-42ac-9716-e12c0b2c5a66" providerId="AD" clId="Web-{113F370F-BB5B-CFF3-A2EC-1DC11F88A4E0}"/>
    <pc:docChg chg="modSld">
      <pc:chgData name="Penny Elliott" userId="S::penny@fitnut.co.uk::a0f14d87-43fa-42ac-9716-e12c0b2c5a66" providerId="AD" clId="Web-{113F370F-BB5B-CFF3-A2EC-1DC11F88A4E0}" dt="2022-01-04T15:34:36.034" v="32" actId="20577"/>
      <pc:docMkLst>
        <pc:docMk/>
      </pc:docMkLst>
      <pc:sldChg chg="modSp">
        <pc:chgData name="Penny Elliott" userId="S::penny@fitnut.co.uk::a0f14d87-43fa-42ac-9716-e12c0b2c5a66" providerId="AD" clId="Web-{113F370F-BB5B-CFF3-A2EC-1DC11F88A4E0}" dt="2022-01-04T15:34:36.034" v="32" actId="20577"/>
        <pc:sldMkLst>
          <pc:docMk/>
          <pc:sldMk cId="1562914583" sldId="8640"/>
        </pc:sldMkLst>
        <pc:spChg chg="mod">
          <ac:chgData name="Penny Elliott" userId="S::penny@fitnut.co.uk::a0f14d87-43fa-42ac-9716-e12c0b2c5a66" providerId="AD" clId="Web-{113F370F-BB5B-CFF3-A2EC-1DC11F88A4E0}" dt="2022-01-04T15:33:07.656" v="8" actId="20577"/>
          <ac:spMkLst>
            <pc:docMk/>
            <pc:sldMk cId="1562914583" sldId="8640"/>
            <ac:spMk id="10" creationId="{BBDEC3A6-1291-A84F-9C74-E93D69030782}"/>
          </ac:spMkLst>
        </pc:spChg>
        <pc:spChg chg="mod">
          <ac:chgData name="Penny Elliott" userId="S::penny@fitnut.co.uk::a0f14d87-43fa-42ac-9716-e12c0b2c5a66" providerId="AD" clId="Web-{113F370F-BB5B-CFF3-A2EC-1DC11F88A4E0}" dt="2022-01-04T15:33:53.892" v="22" actId="20577"/>
          <ac:spMkLst>
            <pc:docMk/>
            <pc:sldMk cId="1562914583" sldId="8640"/>
            <ac:spMk id="13" creationId="{AEE75183-2A0C-2746-A1F4-6336374959D2}"/>
          </ac:spMkLst>
        </pc:spChg>
        <pc:spChg chg="mod">
          <ac:chgData name="Penny Elliott" userId="S::penny@fitnut.co.uk::a0f14d87-43fa-42ac-9716-e12c0b2c5a66" providerId="AD" clId="Web-{113F370F-BB5B-CFF3-A2EC-1DC11F88A4E0}" dt="2022-01-04T15:34:36.034" v="32" actId="20577"/>
          <ac:spMkLst>
            <pc:docMk/>
            <pc:sldMk cId="1562914583" sldId="8640"/>
            <ac:spMk id="19" creationId="{9D6AD1CE-E6A6-9A4B-B800-4A0BA5D29C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5CAD8-A846-D746-89DE-D8617536ED77}"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C6EB-7B8F-5F46-BA1E-D254AB5E963E}" type="slidenum">
              <a:rPr lang="en-US" smtClean="0"/>
              <a:t>‹#›</a:t>
            </a:fld>
            <a:endParaRPr lang="en-US"/>
          </a:p>
        </p:txBody>
      </p:sp>
    </p:spTree>
    <p:extLst>
      <p:ext uri="{BB962C8B-B14F-4D97-AF65-F5344CB8AC3E}">
        <p14:creationId xmlns:p14="http://schemas.microsoft.com/office/powerpoint/2010/main" val="299797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28C6EB-7B8F-5F46-BA1E-D254AB5E963E}" type="slidenum">
              <a:rPr lang="en-US" smtClean="0"/>
              <a:t>1</a:t>
            </a:fld>
            <a:endParaRPr lang="en-US"/>
          </a:p>
        </p:txBody>
      </p:sp>
    </p:spTree>
    <p:extLst>
      <p:ext uri="{BB962C8B-B14F-4D97-AF65-F5344CB8AC3E}">
        <p14:creationId xmlns:p14="http://schemas.microsoft.com/office/powerpoint/2010/main" val="402726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00FE-7A5C-437D-9E34-38529EDC5CBE}"/>
              </a:ext>
            </a:extLst>
          </p:cNvPr>
          <p:cNvSpPr>
            <a:spLocks noGrp="1"/>
          </p:cNvSpPr>
          <p:nvPr>
            <p:ph type="title" hasCustomPrompt="1"/>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21F040A-C4B6-4864-9753-73D5F8227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D60DB29B-2D78-4951-89BF-1C29E933EC44}"/>
              </a:ext>
            </a:extLst>
          </p:cNvPr>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359370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97727-C565-4D0C-8464-B2462A6841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CDDEAA3-CD59-44C5-AF7A-4902C0A77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C335AB0-7BAA-4031-8570-A1CE88191D30}"/>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5" name="Footer Placeholder 4">
            <a:extLst>
              <a:ext uri="{FF2B5EF4-FFF2-40B4-BE49-F238E27FC236}">
                <a16:creationId xmlns:a16="http://schemas.microsoft.com/office/drawing/2014/main" id="{D8EFE7B1-BF4A-4C7D-9170-5D824253B5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77D4331-B7BC-4B1F-A652-E3FB608B9585}"/>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31769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7CF44F-8906-4185-AB78-4D49A8D865D7}"/>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471613"/>
            <a:ext cx="12192000" cy="391477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568;p121">
            <a:extLst>
              <a:ext uri="{FF2B5EF4-FFF2-40B4-BE49-F238E27FC236}">
                <a16:creationId xmlns:a16="http://schemas.microsoft.com/office/drawing/2014/main" id="{80C50850-93B9-42EA-9744-CB48D38A94E7}"/>
              </a:ext>
            </a:extLst>
          </p:cNvPr>
          <p:cNvSpPr/>
          <p:nvPr userDrawn="1"/>
        </p:nvSpPr>
        <p:spPr>
          <a:xfrm>
            <a:off x="0" y="1471613"/>
            <a:ext cx="12192000" cy="3914774"/>
          </a:xfrm>
          <a:prstGeom prst="rect">
            <a:avLst/>
          </a:prstGeom>
          <a:solidFill>
            <a:schemeClr val="accent1">
              <a:alpha val="92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TextBox 25">
            <a:extLst>
              <a:ext uri="{FF2B5EF4-FFF2-40B4-BE49-F238E27FC236}">
                <a16:creationId xmlns:a16="http://schemas.microsoft.com/office/drawing/2014/main" id="{26C52E22-6606-455C-B24C-C7F87AF28E80}"/>
              </a:ext>
            </a:extLst>
          </p:cNvPr>
          <p:cNvSpPr txBox="1"/>
          <p:nvPr userDrawn="1"/>
        </p:nvSpPr>
        <p:spPr>
          <a:xfrm>
            <a:off x="2913878" y="2644170"/>
            <a:ext cx="6364243" cy="1569660"/>
          </a:xfrm>
          <a:prstGeom prst="rect">
            <a:avLst/>
          </a:prstGeom>
          <a:noFill/>
        </p:spPr>
        <p:txBody>
          <a:bodyPr wrap="none" rtlCol="0">
            <a:spAutoFit/>
          </a:bodyPr>
          <a:lstStyle/>
          <a:p>
            <a:r>
              <a:rPr lang="en-US" sz="9600" b="1">
                <a:solidFill>
                  <a:schemeClr val="bg1"/>
                </a:solidFill>
              </a:rPr>
              <a:t>Thank You</a:t>
            </a:r>
          </a:p>
        </p:txBody>
      </p:sp>
      <p:pic>
        <p:nvPicPr>
          <p:cNvPr id="28" name="Picture 27" descr="Logo&#10;&#10;Description automatically generated">
            <a:extLst>
              <a:ext uri="{FF2B5EF4-FFF2-40B4-BE49-F238E27FC236}">
                <a16:creationId xmlns:a16="http://schemas.microsoft.com/office/drawing/2014/main" id="{2DBB3648-3DF5-4E2A-85A2-27756F0DC4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2749" y="560387"/>
            <a:ext cx="3206503" cy="466345"/>
          </a:xfrm>
          <a:prstGeom prst="rect">
            <a:avLst/>
          </a:prstGeom>
        </p:spPr>
      </p:pic>
    </p:spTree>
    <p:extLst>
      <p:ext uri="{BB962C8B-B14F-4D97-AF65-F5344CB8AC3E}">
        <p14:creationId xmlns:p14="http://schemas.microsoft.com/office/powerpoint/2010/main" val="24970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5925-74B6-4CBC-9069-03A5A04B511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0520C57-B1A3-4870-9A74-8117826920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E227411-632B-468D-9073-B39CCE7714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A77E5D5-CD8B-4DFF-B895-DE8F489AB3FD}"/>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6" name="Footer Placeholder 5">
            <a:extLst>
              <a:ext uri="{FF2B5EF4-FFF2-40B4-BE49-F238E27FC236}">
                <a16:creationId xmlns:a16="http://schemas.microsoft.com/office/drawing/2014/main" id="{ED6B3395-F83D-42FE-BE54-02198C5BFF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A08FCB6-8F0B-4373-85F8-476BF5C4EC10}"/>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123667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2974-9C02-4CA4-80AC-90BF73503C2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5266ECE-09FC-4CFF-A056-682444F557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A76965-E317-48CD-BE6B-15EDBFA2E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52C2985-9BD5-4C56-82A3-A05631DB4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ED98A-F2BD-4C62-B7D5-643E655A12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BF12FAA-09BA-42DB-A854-747426DF77AC}"/>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8" name="Footer Placeholder 7">
            <a:extLst>
              <a:ext uri="{FF2B5EF4-FFF2-40B4-BE49-F238E27FC236}">
                <a16:creationId xmlns:a16="http://schemas.microsoft.com/office/drawing/2014/main" id="{D2AA01A2-BE5C-43A9-BCC9-E77D935BF31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AEB5C81-DE60-4E4D-95D9-2993EA4A992F}"/>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135526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017-7B52-4A2A-8568-D6B9DA3C31D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534B11E-F73B-4125-B7BD-A7E9E719D78B}"/>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4" name="Footer Placeholder 3">
            <a:extLst>
              <a:ext uri="{FF2B5EF4-FFF2-40B4-BE49-F238E27FC236}">
                <a16:creationId xmlns:a16="http://schemas.microsoft.com/office/drawing/2014/main" id="{E413B939-4F5A-4B91-A095-EF9F8C736F1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C011A70-9EF2-452A-8FEF-6220BEE4351B}"/>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64377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BEB64-2158-4A5B-9B10-EB976899E191}"/>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3" name="Footer Placeholder 2">
            <a:extLst>
              <a:ext uri="{FF2B5EF4-FFF2-40B4-BE49-F238E27FC236}">
                <a16:creationId xmlns:a16="http://schemas.microsoft.com/office/drawing/2014/main" id="{270A0DC7-BC2F-4574-AB76-1F4FAB25331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4385F54-A1AE-4610-BA27-7F332AF5FF9B}"/>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286297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160D-68AB-4CBA-AD85-B898296BB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602E952-598B-4EF5-AE7B-F571F16B4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7292E58-6CEA-46BC-A595-B889C2821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7320E-EF98-4F3F-A669-624DE0C262F1}"/>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6" name="Footer Placeholder 5">
            <a:extLst>
              <a:ext uri="{FF2B5EF4-FFF2-40B4-BE49-F238E27FC236}">
                <a16:creationId xmlns:a16="http://schemas.microsoft.com/office/drawing/2014/main" id="{512E7CCB-C72A-4014-B9D3-F30EA081F32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32411A8-146F-450B-8A5B-6D74E0699979}"/>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44203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E67F-8653-48EA-AFC0-200D44589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CCE6E74-0BA9-4A38-B136-352C90F4F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375D61D-FA65-4F7E-9CB4-467A4538E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E759B-4929-4219-8738-E4FADCB60F16}"/>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6" name="Footer Placeholder 5">
            <a:extLst>
              <a:ext uri="{FF2B5EF4-FFF2-40B4-BE49-F238E27FC236}">
                <a16:creationId xmlns:a16="http://schemas.microsoft.com/office/drawing/2014/main" id="{52BADFB8-2ADC-4BB9-AD4D-64B48ED5787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8FFD85E-5EFD-4A12-BC85-FB0D352AF229}"/>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320873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E637-2E29-4279-924B-4B970489CE3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AC30451-0FCB-40DE-B925-28A583695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918467-20F9-405B-9003-ED63BF3CD442}"/>
              </a:ext>
            </a:extLst>
          </p:cNvPr>
          <p:cNvSpPr>
            <a:spLocks noGrp="1"/>
          </p:cNvSpPr>
          <p:nvPr>
            <p:ph type="dt" sz="half" idx="10"/>
          </p:nvPr>
        </p:nvSpPr>
        <p:spPr>
          <a:xfrm>
            <a:off x="838200" y="6356350"/>
            <a:ext cx="2743200" cy="365125"/>
          </a:xfrm>
          <a:prstGeom prst="rect">
            <a:avLst/>
          </a:prstGeom>
        </p:spPr>
        <p:txBody>
          <a:bodyPr/>
          <a:lstStyle/>
          <a:p>
            <a:fld id="{003A226B-8EA4-4047-A4B4-F0F1E1C7F109}" type="datetimeFigureOut">
              <a:rPr lang="en-ZA" smtClean="0"/>
              <a:t>2022/01/12</a:t>
            </a:fld>
            <a:endParaRPr lang="en-ZA"/>
          </a:p>
        </p:txBody>
      </p:sp>
      <p:sp>
        <p:nvSpPr>
          <p:cNvPr id="5" name="Footer Placeholder 4">
            <a:extLst>
              <a:ext uri="{FF2B5EF4-FFF2-40B4-BE49-F238E27FC236}">
                <a16:creationId xmlns:a16="http://schemas.microsoft.com/office/drawing/2014/main" id="{F3EA9476-6940-444B-8A6C-67A2B7438E1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A38ADF5-60CB-43CD-81C7-CC37311356D8}"/>
              </a:ext>
            </a:extLst>
          </p:cNvPr>
          <p:cNvSpPr>
            <a:spLocks noGrp="1"/>
          </p:cNvSpPr>
          <p:nvPr>
            <p:ph type="sldNum" sz="quarter" idx="12"/>
          </p:nvPr>
        </p:nvSpPr>
        <p:spPr>
          <a:xfrm>
            <a:off x="8610600" y="6356350"/>
            <a:ext cx="2743200" cy="365125"/>
          </a:xfrm>
          <a:prstGeom prst="rect">
            <a:avLst/>
          </a:prstGeom>
        </p:spPr>
        <p:txBody>
          <a:bodyPr/>
          <a:lstStyle/>
          <a:p>
            <a:fld id="{C94432D5-7E29-4EAA-8902-32392F810AD9}" type="slidenum">
              <a:rPr lang="en-ZA" smtClean="0"/>
              <a:t>‹#›</a:t>
            </a:fld>
            <a:endParaRPr lang="en-ZA"/>
          </a:p>
        </p:txBody>
      </p:sp>
    </p:spTree>
    <p:extLst>
      <p:ext uri="{BB962C8B-B14F-4D97-AF65-F5344CB8AC3E}">
        <p14:creationId xmlns:p14="http://schemas.microsoft.com/office/powerpoint/2010/main" val="25050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8EBC4-F6BA-4BCA-B17E-C53E1277A97A}"/>
              </a:ext>
            </a:extLst>
          </p:cNvPr>
          <p:cNvSpPr>
            <a:spLocks noGrp="1"/>
          </p:cNvSpPr>
          <p:nvPr>
            <p:ph type="title"/>
          </p:nvPr>
        </p:nvSpPr>
        <p:spPr>
          <a:xfrm>
            <a:off x="357982" y="97249"/>
            <a:ext cx="11499055" cy="89970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7FEC0C-593F-4540-B04B-CA1EFB922713}"/>
              </a:ext>
            </a:extLst>
          </p:cNvPr>
          <p:cNvSpPr>
            <a:spLocks noGrp="1"/>
          </p:cNvSpPr>
          <p:nvPr>
            <p:ph type="body" idx="1"/>
          </p:nvPr>
        </p:nvSpPr>
        <p:spPr>
          <a:xfrm>
            <a:off x="357982" y="1206500"/>
            <a:ext cx="11496708" cy="5143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B38AC5DF-5E87-4796-8BA9-C3245B1715A1}"/>
              </a:ext>
            </a:extLst>
          </p:cNvPr>
          <p:cNvSpPr>
            <a:spLocks noGrp="1"/>
          </p:cNvSpPr>
          <p:nvPr>
            <p:ph type="ftr" sz="quarter" idx="3"/>
          </p:nvPr>
        </p:nvSpPr>
        <p:spPr>
          <a:xfrm>
            <a:off x="357982" y="6508751"/>
            <a:ext cx="7740000" cy="252000"/>
          </a:xfrm>
          <a:prstGeom prst="rect">
            <a:avLst/>
          </a:prstGeom>
        </p:spPr>
        <p:txBody>
          <a:bodyPr vert="horz" lIns="91440" tIns="45720" rIns="91440" bIns="45720" rtlCol="0" anchor="ctr"/>
          <a:lstStyle>
            <a:lvl1pPr algn="l">
              <a:defRPr sz="1000" b="0">
                <a:solidFill>
                  <a:schemeClr val="tx1">
                    <a:tint val="75000"/>
                  </a:schemeClr>
                </a:solidFill>
              </a:defRPr>
            </a:lvl1pPr>
          </a:lstStyle>
          <a:p>
            <a:endParaRPr lang="en-ZA"/>
          </a:p>
        </p:txBody>
      </p:sp>
      <p:sp>
        <p:nvSpPr>
          <p:cNvPr id="9" name="Rectangle 8">
            <a:extLst>
              <a:ext uri="{FF2B5EF4-FFF2-40B4-BE49-F238E27FC236}">
                <a16:creationId xmlns:a16="http://schemas.microsoft.com/office/drawing/2014/main" id="{DFB4EE38-1B1E-4426-BBBE-4CAA701CA825}"/>
              </a:ext>
            </a:extLst>
          </p:cNvPr>
          <p:cNvSpPr>
            <a:spLocks noChangeArrowheads="1"/>
          </p:cNvSpPr>
          <p:nvPr userDrawn="1"/>
        </p:nvSpPr>
        <p:spPr bwMode="auto">
          <a:xfrm>
            <a:off x="11480800" y="6472751"/>
            <a:ext cx="373890" cy="288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0" tIns="0" rIns="0" bIns="0" anchor="ctr"/>
          <a:lstStyle/>
          <a:p>
            <a:pPr marL="342900" indent="-342900" algn="r">
              <a:lnSpc>
                <a:spcPct val="100000"/>
              </a:lnSpc>
              <a:spcBef>
                <a:spcPct val="0"/>
              </a:spcBef>
              <a:buFontTx/>
              <a:buNone/>
              <a:tabLst>
                <a:tab pos="531813" algn="l"/>
              </a:tabLst>
            </a:pPr>
            <a:fld id="{F1791625-6CFB-4D75-87BB-DDFC2EB0724C}" type="slidenum">
              <a:rPr lang="en-GB" sz="900" b="1" smtClean="0">
                <a:solidFill>
                  <a:schemeClr val="accent4"/>
                </a:solidFill>
                <a:effectLst/>
                <a:latin typeface="+mn-lt"/>
              </a:rPr>
              <a:pPr marL="342900" indent="-342900" algn="r">
                <a:lnSpc>
                  <a:spcPct val="100000"/>
                </a:lnSpc>
                <a:spcBef>
                  <a:spcPct val="0"/>
                </a:spcBef>
                <a:buFontTx/>
                <a:buNone/>
                <a:tabLst>
                  <a:tab pos="531813" algn="l"/>
                </a:tabLst>
              </a:pPr>
              <a:t>‹#›</a:t>
            </a:fld>
            <a:endParaRPr lang="en-GB" sz="500" b="1">
              <a:solidFill>
                <a:schemeClr val="accent4"/>
              </a:solidFill>
              <a:effectLst/>
              <a:latin typeface="+mn-lt"/>
            </a:endParaRPr>
          </a:p>
        </p:txBody>
      </p:sp>
    </p:spTree>
    <p:extLst>
      <p:ext uri="{BB962C8B-B14F-4D97-AF65-F5344CB8AC3E}">
        <p14:creationId xmlns:p14="http://schemas.microsoft.com/office/powerpoint/2010/main" val="27154734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28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800" kern="1200">
          <a:solidFill>
            <a:schemeClr val="tx1"/>
          </a:solidFill>
          <a:latin typeface="+mn-lt"/>
          <a:ea typeface="+mn-ea"/>
          <a:cs typeface="+mn-cs"/>
        </a:defRPr>
      </a:lvl1pPr>
      <a:lvl2pPr marL="685800" indent="-4191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079500" indent="-355600" algn="l" defTabSz="914400" rtl="0" eaLnBrk="1" latinLnBrk="0" hangingPunct="1">
        <a:lnSpc>
          <a:spcPct val="90000"/>
        </a:lnSpc>
        <a:spcBef>
          <a:spcPts val="500"/>
        </a:spcBef>
        <a:buClr>
          <a:schemeClr val="accent5"/>
        </a:buClr>
        <a:buFont typeface="Arial" panose="020B060402020202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healthoutfit.co.uk/wp-content/uploads/Beck-Anxiety-Inventor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stairs&#10;&#10;Description automatically generated with medium confidence">
            <a:extLst>
              <a:ext uri="{FF2B5EF4-FFF2-40B4-BE49-F238E27FC236}">
                <a16:creationId xmlns:a16="http://schemas.microsoft.com/office/drawing/2014/main" id="{C644EB85-F501-45CE-AD70-C856ABB824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7980" y="1052512"/>
            <a:ext cx="7297013" cy="4932361"/>
          </a:xfrm>
          <a:prstGeom prst="rect">
            <a:avLst/>
          </a:prstGeom>
        </p:spPr>
      </p:pic>
      <p:sp>
        <p:nvSpPr>
          <p:cNvPr id="2" name="Title 1">
            <a:extLst>
              <a:ext uri="{FF2B5EF4-FFF2-40B4-BE49-F238E27FC236}">
                <a16:creationId xmlns:a16="http://schemas.microsoft.com/office/drawing/2014/main" id="{A2B97E81-FC17-4BE4-AF6D-97E3F9790ADD}"/>
              </a:ext>
            </a:extLst>
          </p:cNvPr>
          <p:cNvSpPr>
            <a:spLocks noGrp="1"/>
          </p:cNvSpPr>
          <p:nvPr>
            <p:ph type="title"/>
          </p:nvPr>
        </p:nvSpPr>
        <p:spPr/>
        <p:txBody>
          <a:bodyPr>
            <a:normAutofit/>
          </a:bodyPr>
          <a:lstStyle/>
          <a:p>
            <a:r>
              <a:rPr lang="en-ZA" b="1">
                <a:solidFill>
                  <a:schemeClr val="tx1">
                    <a:lumMod val="50000"/>
                    <a:lumOff val="50000"/>
                  </a:schemeClr>
                </a:solidFill>
              </a:rPr>
              <a:t>COPING WITH ANXIETY</a:t>
            </a:r>
            <a:endParaRPr lang="en-ZA" b="1">
              <a:solidFill>
                <a:schemeClr val="accent1"/>
              </a:solidFill>
            </a:endParaRPr>
          </a:p>
        </p:txBody>
      </p:sp>
      <p:sp>
        <p:nvSpPr>
          <p:cNvPr id="4" name="Rectangle 3">
            <a:extLst>
              <a:ext uri="{FF2B5EF4-FFF2-40B4-BE49-F238E27FC236}">
                <a16:creationId xmlns:a16="http://schemas.microsoft.com/office/drawing/2014/main" id="{23CB922D-52F9-F04F-8286-1ED18D27862C}"/>
              </a:ext>
            </a:extLst>
          </p:cNvPr>
          <p:cNvSpPr/>
          <p:nvPr/>
        </p:nvSpPr>
        <p:spPr>
          <a:xfrm>
            <a:off x="7660121" y="1052513"/>
            <a:ext cx="4196918" cy="4932363"/>
          </a:xfrm>
          <a:prstGeom prst="rect">
            <a:avLst/>
          </a:pr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dirty="0">
                <a:solidFill>
                  <a:schemeClr val="bg1">
                    <a:lumMod val="50000"/>
                  </a:schemeClr>
                </a:solidFill>
              </a:rPr>
              <a:t>Coping with anxiety is something millions of people deal with on a daily basis. Dealing with anxiety, fear, loneliness, frustration, anger, and countless other emotional burdens can be draining. </a:t>
            </a:r>
          </a:p>
          <a:p>
            <a:endParaRPr lang="en-US" dirty="0">
              <a:solidFill>
                <a:schemeClr val="bg1">
                  <a:lumMod val="50000"/>
                </a:schemeClr>
              </a:solidFill>
            </a:endParaRPr>
          </a:p>
          <a:p>
            <a:r>
              <a:rPr lang="en-US" dirty="0">
                <a:solidFill>
                  <a:schemeClr val="bg1">
                    <a:lumMod val="50000"/>
                  </a:schemeClr>
                </a:solidFill>
              </a:rPr>
              <a:t>If you’re concerned about a rise in </a:t>
            </a:r>
            <a:br>
              <a:rPr lang="en-US" dirty="0">
                <a:solidFill>
                  <a:schemeClr val="bg1">
                    <a:lumMod val="50000"/>
                  </a:schemeClr>
                </a:solidFill>
              </a:rPr>
            </a:br>
            <a:r>
              <a:rPr lang="en-US" dirty="0">
                <a:solidFill>
                  <a:schemeClr val="bg1">
                    <a:lumMod val="50000"/>
                  </a:schemeClr>
                </a:solidFill>
              </a:rPr>
              <a:t>your level of anxiety, then complete the </a:t>
            </a:r>
            <a:r>
              <a:rPr lang="en-US" dirty="0">
                <a:solidFill>
                  <a:schemeClr val="bg1">
                    <a:lumMod val="50000"/>
                  </a:schemeClr>
                </a:solidFill>
                <a:hlinkClick r:id="rId4"/>
              </a:rPr>
              <a:t>Beck Anxiety Inventory </a:t>
            </a:r>
            <a:r>
              <a:rPr lang="en-US" dirty="0">
                <a:solidFill>
                  <a:schemeClr val="bg1">
                    <a:lumMod val="50000"/>
                  </a:schemeClr>
                </a:solidFill>
              </a:rPr>
              <a:t> </a:t>
            </a:r>
            <a:br>
              <a:rPr lang="en-US" dirty="0">
                <a:solidFill>
                  <a:schemeClr val="bg1">
                    <a:lumMod val="50000"/>
                  </a:schemeClr>
                </a:solidFill>
              </a:rPr>
            </a:br>
            <a:r>
              <a:rPr lang="en-US" dirty="0">
                <a:solidFill>
                  <a:schemeClr val="bg1">
                    <a:lumMod val="50000"/>
                  </a:schemeClr>
                </a:solidFill>
              </a:rPr>
              <a:t>and take appropriate action by </a:t>
            </a:r>
            <a:br>
              <a:rPr lang="en-US" dirty="0">
                <a:solidFill>
                  <a:schemeClr val="bg1">
                    <a:lumMod val="50000"/>
                  </a:schemeClr>
                </a:solidFill>
              </a:rPr>
            </a:br>
            <a:r>
              <a:rPr lang="en-US" dirty="0">
                <a:solidFill>
                  <a:schemeClr val="bg1">
                    <a:lumMod val="50000"/>
                  </a:schemeClr>
                </a:solidFill>
              </a:rPr>
              <a:t>chatting to a Mental Health First Aider or calling the Employee Assistance </a:t>
            </a:r>
            <a:r>
              <a:rPr lang="en-US" dirty="0" err="1">
                <a:solidFill>
                  <a:schemeClr val="bg1">
                    <a:lumMod val="50000"/>
                  </a:schemeClr>
                </a:solidFill>
              </a:rPr>
              <a:t>Programme</a:t>
            </a:r>
            <a:r>
              <a:rPr lang="en-US" dirty="0">
                <a:solidFill>
                  <a:schemeClr val="bg1">
                    <a:lumMod val="50000"/>
                  </a:schemeClr>
                </a:solidFill>
              </a:rPr>
              <a:t> – it’s completely confidential.</a:t>
            </a:r>
          </a:p>
        </p:txBody>
      </p:sp>
      <p:pic>
        <p:nvPicPr>
          <p:cNvPr id="8" name="Picture 7" descr="Logo&#10;&#10;Description automatically generated">
            <a:extLst>
              <a:ext uri="{FF2B5EF4-FFF2-40B4-BE49-F238E27FC236}">
                <a16:creationId xmlns:a16="http://schemas.microsoft.com/office/drawing/2014/main" id="{82A6E61A-23BB-452F-81CD-F3635C4B98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7731" y="6400218"/>
            <a:ext cx="2274952" cy="330862"/>
          </a:xfrm>
          <a:prstGeom prst="rect">
            <a:avLst/>
          </a:prstGeom>
        </p:spPr>
      </p:pic>
      <p:pic>
        <p:nvPicPr>
          <p:cNvPr id="6" name="Picture 5" descr="Logo, icon&#10;&#10;Description automatically generated">
            <a:extLst>
              <a:ext uri="{FF2B5EF4-FFF2-40B4-BE49-F238E27FC236}">
                <a16:creationId xmlns:a16="http://schemas.microsoft.com/office/drawing/2014/main" id="{1CE2E84D-46C6-FF45-BB7D-34C9A908F5C9}"/>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963" y="6153696"/>
            <a:ext cx="647580" cy="647579"/>
          </a:xfrm>
          <a:prstGeom prst="rect">
            <a:avLst/>
          </a:prstGeom>
        </p:spPr>
      </p:pic>
    </p:spTree>
    <p:extLst>
      <p:ext uri="{BB962C8B-B14F-4D97-AF65-F5344CB8AC3E}">
        <p14:creationId xmlns:p14="http://schemas.microsoft.com/office/powerpoint/2010/main" val="189055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E81-FC17-4BE4-AF6D-97E3F9790ADD}"/>
              </a:ext>
            </a:extLst>
          </p:cNvPr>
          <p:cNvSpPr>
            <a:spLocks noGrp="1"/>
          </p:cNvSpPr>
          <p:nvPr>
            <p:ph type="title"/>
          </p:nvPr>
        </p:nvSpPr>
        <p:spPr/>
        <p:txBody>
          <a:bodyPr>
            <a:normAutofit/>
          </a:bodyPr>
          <a:lstStyle/>
          <a:p>
            <a:r>
              <a:rPr lang="en-ZA" b="1">
                <a:solidFill>
                  <a:schemeClr val="tx1">
                    <a:lumMod val="50000"/>
                    <a:lumOff val="50000"/>
                  </a:schemeClr>
                </a:solidFill>
              </a:rPr>
              <a:t>TIPS TO REDUCE ANXIETY</a:t>
            </a:r>
            <a:br>
              <a:rPr lang="en-ZA" b="1">
                <a:solidFill>
                  <a:schemeClr val="tx1">
                    <a:lumMod val="50000"/>
                    <a:lumOff val="50000"/>
                  </a:schemeClr>
                </a:solidFill>
              </a:rPr>
            </a:br>
            <a:r>
              <a:rPr lang="en-ZA" sz="2000">
                <a:solidFill>
                  <a:schemeClr val="accent1"/>
                </a:solidFill>
                <a:latin typeface="+mn-lt"/>
              </a:rPr>
              <a:t>Communication is key</a:t>
            </a:r>
            <a:endParaRPr lang="en-ZA">
              <a:solidFill>
                <a:schemeClr val="accent1"/>
              </a:solidFill>
              <a:latin typeface="+mn-lt"/>
            </a:endParaRPr>
          </a:p>
        </p:txBody>
      </p:sp>
      <p:pic>
        <p:nvPicPr>
          <p:cNvPr id="1026" name="Picture 2">
            <a:extLst>
              <a:ext uri="{FF2B5EF4-FFF2-40B4-BE49-F238E27FC236}">
                <a16:creationId xmlns:a16="http://schemas.microsoft.com/office/drawing/2014/main" id="{66F3DC1F-3C60-F24F-B214-9C9B0AC9E54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7982" y="1052514"/>
            <a:ext cx="7302138" cy="4932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3CB922D-52F9-F04F-8286-1ED18D27862C}"/>
              </a:ext>
            </a:extLst>
          </p:cNvPr>
          <p:cNvSpPr/>
          <p:nvPr/>
        </p:nvSpPr>
        <p:spPr>
          <a:xfrm>
            <a:off x="7660121" y="1052513"/>
            <a:ext cx="4196918" cy="4932363"/>
          </a:xfrm>
          <a:prstGeom prst="rect">
            <a:avLst/>
          </a:prstGeom>
          <a:solidFill>
            <a:schemeClr val="tx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solidFill>
                  <a:schemeClr val="bg1">
                    <a:lumMod val="50000"/>
                  </a:schemeClr>
                </a:solidFill>
              </a:rPr>
              <a:t>Everyone needs human interaction </a:t>
            </a:r>
            <a:br>
              <a:rPr lang="en-US">
                <a:solidFill>
                  <a:schemeClr val="bg1">
                    <a:lumMod val="50000"/>
                  </a:schemeClr>
                </a:solidFill>
              </a:rPr>
            </a:br>
            <a:r>
              <a:rPr lang="en-US">
                <a:solidFill>
                  <a:schemeClr val="bg1">
                    <a:lumMod val="50000"/>
                  </a:schemeClr>
                </a:solidFill>
              </a:rPr>
              <a:t>to thrive emotionally. Research has long-supported the idea that strong social bonds strengthen people’s mental health. Although it wouldn’t </a:t>
            </a:r>
            <a:br>
              <a:rPr lang="en-US">
                <a:solidFill>
                  <a:schemeClr val="bg1">
                    <a:lumMod val="50000"/>
                  </a:schemeClr>
                </a:solidFill>
              </a:rPr>
            </a:br>
            <a:r>
              <a:rPr lang="en-US">
                <a:solidFill>
                  <a:schemeClr val="bg1">
                    <a:lumMod val="50000"/>
                  </a:schemeClr>
                </a:solidFill>
              </a:rPr>
              <a:t>be considered healthy to go all-in on social media if physical interaction were an option, finding community </a:t>
            </a:r>
            <a:br>
              <a:rPr lang="en-US">
                <a:solidFill>
                  <a:schemeClr val="bg1">
                    <a:lumMod val="50000"/>
                  </a:schemeClr>
                </a:solidFill>
              </a:rPr>
            </a:br>
            <a:r>
              <a:rPr lang="en-US">
                <a:solidFill>
                  <a:schemeClr val="bg1">
                    <a:lumMod val="50000"/>
                  </a:schemeClr>
                </a:solidFill>
              </a:rPr>
              <a:t>on WhatsApp, Instagram and Twitter is a coping method in the digital era. Of course, it’s critical to practice positive and healthy social media engagement. </a:t>
            </a:r>
          </a:p>
        </p:txBody>
      </p:sp>
      <p:pic>
        <p:nvPicPr>
          <p:cNvPr id="7" name="Picture 6" descr="Logo&#10;&#10;Description automatically generated">
            <a:extLst>
              <a:ext uri="{FF2B5EF4-FFF2-40B4-BE49-F238E27FC236}">
                <a16:creationId xmlns:a16="http://schemas.microsoft.com/office/drawing/2014/main" id="{AB219CED-9CBB-3E40-9BD4-1EF8493BF0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7731" y="6400218"/>
            <a:ext cx="2274952" cy="330862"/>
          </a:xfrm>
          <a:prstGeom prst="rect">
            <a:avLst/>
          </a:prstGeom>
        </p:spPr>
      </p:pic>
      <p:pic>
        <p:nvPicPr>
          <p:cNvPr id="9" name="Picture 8" descr="Logo, icon&#10;&#10;Description automatically generated">
            <a:extLst>
              <a:ext uri="{FF2B5EF4-FFF2-40B4-BE49-F238E27FC236}">
                <a16:creationId xmlns:a16="http://schemas.microsoft.com/office/drawing/2014/main" id="{02964B42-C52C-AC4E-BAEB-82FE32E9C19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963" y="6153696"/>
            <a:ext cx="647580" cy="647579"/>
          </a:xfrm>
          <a:prstGeom prst="rect">
            <a:avLst/>
          </a:prstGeom>
        </p:spPr>
      </p:pic>
    </p:spTree>
    <p:extLst>
      <p:ext uri="{BB962C8B-B14F-4D97-AF65-F5344CB8AC3E}">
        <p14:creationId xmlns:p14="http://schemas.microsoft.com/office/powerpoint/2010/main" val="139830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park&#10;&#10;Description automatically generated with low confidence">
            <a:extLst>
              <a:ext uri="{FF2B5EF4-FFF2-40B4-BE49-F238E27FC236}">
                <a16:creationId xmlns:a16="http://schemas.microsoft.com/office/drawing/2014/main" id="{C69F34A5-AC9C-4438-9A81-9FEA8EF9F4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962" y="1052512"/>
            <a:ext cx="7325157" cy="4932362"/>
          </a:xfrm>
          <a:prstGeom prst="rect">
            <a:avLst/>
          </a:prstGeom>
        </p:spPr>
      </p:pic>
      <p:sp>
        <p:nvSpPr>
          <p:cNvPr id="2" name="Title 1">
            <a:extLst>
              <a:ext uri="{FF2B5EF4-FFF2-40B4-BE49-F238E27FC236}">
                <a16:creationId xmlns:a16="http://schemas.microsoft.com/office/drawing/2014/main" id="{A2B97E81-FC17-4BE4-AF6D-97E3F9790ADD}"/>
              </a:ext>
            </a:extLst>
          </p:cNvPr>
          <p:cNvSpPr>
            <a:spLocks noGrp="1"/>
          </p:cNvSpPr>
          <p:nvPr>
            <p:ph type="title"/>
          </p:nvPr>
        </p:nvSpPr>
        <p:spPr/>
        <p:txBody>
          <a:bodyPr>
            <a:normAutofit/>
          </a:bodyPr>
          <a:lstStyle/>
          <a:p>
            <a:r>
              <a:rPr lang="en-ZA" b="1">
                <a:solidFill>
                  <a:schemeClr val="tx1">
                    <a:lumMod val="50000"/>
                    <a:lumOff val="50000"/>
                  </a:schemeClr>
                </a:solidFill>
              </a:rPr>
              <a:t>TIPS TO REDUCE ANXIETY</a:t>
            </a:r>
            <a:br>
              <a:rPr lang="en-ZA">
                <a:solidFill>
                  <a:schemeClr val="tx1">
                    <a:lumMod val="50000"/>
                    <a:lumOff val="50000"/>
                  </a:schemeClr>
                </a:solidFill>
              </a:rPr>
            </a:br>
            <a:r>
              <a:rPr lang="en-ZA" sz="2000">
                <a:solidFill>
                  <a:schemeClr val="accent1"/>
                </a:solidFill>
                <a:latin typeface="+mn-lt"/>
              </a:rPr>
              <a:t>Have a daily routine</a:t>
            </a:r>
          </a:p>
        </p:txBody>
      </p:sp>
      <p:sp>
        <p:nvSpPr>
          <p:cNvPr id="4" name="Rectangle 3">
            <a:extLst>
              <a:ext uri="{FF2B5EF4-FFF2-40B4-BE49-F238E27FC236}">
                <a16:creationId xmlns:a16="http://schemas.microsoft.com/office/drawing/2014/main" id="{23CB922D-52F9-F04F-8286-1ED18D27862C}"/>
              </a:ext>
            </a:extLst>
          </p:cNvPr>
          <p:cNvSpPr/>
          <p:nvPr/>
        </p:nvSpPr>
        <p:spPr>
          <a:xfrm>
            <a:off x="7660121" y="1052513"/>
            <a:ext cx="4196918" cy="4932363"/>
          </a:xfrm>
          <a:prstGeom prst="rect">
            <a:avLst/>
          </a:pr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solidFill>
                  <a:schemeClr val="bg1">
                    <a:lumMod val="50000"/>
                  </a:schemeClr>
                </a:solidFill>
              </a:rPr>
              <a:t>Having a daily routine can help to </a:t>
            </a:r>
            <a:br>
              <a:rPr lang="en-US">
                <a:solidFill>
                  <a:schemeClr val="bg1">
                    <a:lumMod val="50000"/>
                  </a:schemeClr>
                </a:solidFill>
              </a:rPr>
            </a:br>
            <a:r>
              <a:rPr lang="en-US">
                <a:solidFill>
                  <a:schemeClr val="bg1">
                    <a:lumMod val="50000"/>
                  </a:schemeClr>
                </a:solidFill>
              </a:rPr>
              <a:t>keep your mental health sharp. </a:t>
            </a:r>
            <a:br>
              <a:rPr lang="en-US">
                <a:solidFill>
                  <a:schemeClr val="bg1">
                    <a:lumMod val="50000"/>
                  </a:schemeClr>
                </a:solidFill>
              </a:rPr>
            </a:br>
            <a:r>
              <a:rPr lang="en-US">
                <a:solidFill>
                  <a:schemeClr val="bg1">
                    <a:lumMod val="50000"/>
                  </a:schemeClr>
                </a:solidFill>
              </a:rPr>
              <a:t>Coping with anxiety can be counteracted by purpose and structure. Create a schedule and </a:t>
            </a:r>
            <a:br>
              <a:rPr lang="en-US">
                <a:solidFill>
                  <a:schemeClr val="bg1">
                    <a:lumMod val="50000"/>
                  </a:schemeClr>
                </a:solidFill>
              </a:rPr>
            </a:br>
            <a:r>
              <a:rPr lang="en-US">
                <a:solidFill>
                  <a:schemeClr val="bg1">
                    <a:lumMod val="50000"/>
                  </a:schemeClr>
                </a:solidFill>
              </a:rPr>
              <a:t>stick to it. </a:t>
            </a:r>
          </a:p>
        </p:txBody>
      </p:sp>
      <p:pic>
        <p:nvPicPr>
          <p:cNvPr id="9" name="Picture 8" descr="Logo&#10;&#10;Description automatically generated">
            <a:extLst>
              <a:ext uri="{FF2B5EF4-FFF2-40B4-BE49-F238E27FC236}">
                <a16:creationId xmlns:a16="http://schemas.microsoft.com/office/drawing/2014/main" id="{24379399-7095-D247-9BE1-E149922BEE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7731" y="6400218"/>
            <a:ext cx="2274952" cy="330862"/>
          </a:xfrm>
          <a:prstGeom prst="rect">
            <a:avLst/>
          </a:prstGeom>
        </p:spPr>
      </p:pic>
      <p:pic>
        <p:nvPicPr>
          <p:cNvPr id="10" name="Picture 9" descr="Logo, icon&#10;&#10;Description automatically generated">
            <a:extLst>
              <a:ext uri="{FF2B5EF4-FFF2-40B4-BE49-F238E27FC236}">
                <a16:creationId xmlns:a16="http://schemas.microsoft.com/office/drawing/2014/main" id="{BE187E63-C817-9445-8912-844420DD507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963" y="6153696"/>
            <a:ext cx="647580" cy="647579"/>
          </a:xfrm>
          <a:prstGeom prst="rect">
            <a:avLst/>
          </a:prstGeom>
        </p:spPr>
      </p:pic>
    </p:spTree>
    <p:extLst>
      <p:ext uri="{BB962C8B-B14F-4D97-AF65-F5344CB8AC3E}">
        <p14:creationId xmlns:p14="http://schemas.microsoft.com/office/powerpoint/2010/main" val="285658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E81-FC17-4BE4-AF6D-97E3F9790ADD}"/>
              </a:ext>
            </a:extLst>
          </p:cNvPr>
          <p:cNvSpPr>
            <a:spLocks noGrp="1"/>
          </p:cNvSpPr>
          <p:nvPr>
            <p:ph type="title"/>
          </p:nvPr>
        </p:nvSpPr>
        <p:spPr/>
        <p:txBody>
          <a:bodyPr>
            <a:normAutofit/>
          </a:bodyPr>
          <a:lstStyle/>
          <a:p>
            <a:r>
              <a:rPr lang="en-ZA" b="1">
                <a:solidFill>
                  <a:schemeClr val="tx1">
                    <a:lumMod val="50000"/>
                    <a:lumOff val="50000"/>
                  </a:schemeClr>
                </a:solidFill>
              </a:rPr>
              <a:t>TIPS TO REDUCE ANXIETY</a:t>
            </a:r>
            <a:br>
              <a:rPr lang="en-ZA">
                <a:solidFill>
                  <a:schemeClr val="tx1">
                    <a:lumMod val="50000"/>
                    <a:lumOff val="50000"/>
                  </a:schemeClr>
                </a:solidFill>
              </a:rPr>
            </a:br>
            <a:r>
              <a:rPr lang="en-ZA" sz="2000">
                <a:solidFill>
                  <a:schemeClr val="accent1"/>
                </a:solidFill>
                <a:latin typeface="+mn-lt"/>
              </a:rPr>
              <a:t>Keep in touch</a:t>
            </a:r>
          </a:p>
        </p:txBody>
      </p:sp>
      <p:pic>
        <p:nvPicPr>
          <p:cNvPr id="1026" name="Picture 2">
            <a:extLst>
              <a:ext uri="{FF2B5EF4-FFF2-40B4-BE49-F238E27FC236}">
                <a16:creationId xmlns:a16="http://schemas.microsoft.com/office/drawing/2014/main" id="{66F3DC1F-3C60-F24F-B214-9C9B0AC9E54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7982" y="1052514"/>
            <a:ext cx="7302138" cy="4932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3CB922D-52F9-F04F-8286-1ED18D27862C}"/>
              </a:ext>
            </a:extLst>
          </p:cNvPr>
          <p:cNvSpPr/>
          <p:nvPr/>
        </p:nvSpPr>
        <p:spPr>
          <a:xfrm>
            <a:off x="7660121" y="1052513"/>
            <a:ext cx="4196918" cy="4932363"/>
          </a:xfrm>
          <a:prstGeom prst="rect">
            <a:avLst/>
          </a:prstGeom>
          <a:solidFill>
            <a:schemeClr val="tx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lumMod val="50000"/>
                  </a:prstClr>
                </a:solidFill>
                <a:effectLst/>
                <a:uLnTx/>
                <a:uFillTx/>
                <a:latin typeface="Barlow"/>
                <a:ea typeface="+mn-ea"/>
                <a:cs typeface="+mn-cs"/>
              </a:rPr>
              <a:t>Prioritise</a:t>
            </a:r>
            <a: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t> time with your family, friends, and co-workers. </a:t>
            </a:r>
            <a:b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br>
            <a: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t>Facetime them, get on a Zoom call, </a:t>
            </a:r>
            <a:b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br>
            <a: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t>or just call them the old-fashioned way. No matter the form of communication, make sure you are taking the time to talk, laugh, and be open with the meaningful people in your life. Now isn’t the time to limit interaction, it’s time to enhance it.</a:t>
            </a:r>
          </a:p>
        </p:txBody>
      </p:sp>
      <p:pic>
        <p:nvPicPr>
          <p:cNvPr id="5" name="Picture 4" descr="A family sitting on the floor&#10;&#10;Description automatically generated with low confidence">
            <a:extLst>
              <a:ext uri="{FF2B5EF4-FFF2-40B4-BE49-F238E27FC236}">
                <a16:creationId xmlns:a16="http://schemas.microsoft.com/office/drawing/2014/main" id="{926CA9D7-236B-4CE4-94FC-7A3648A2BF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6471" y="1052513"/>
            <a:ext cx="7325159" cy="4932363"/>
          </a:xfrm>
          <a:prstGeom prst="rect">
            <a:avLst/>
          </a:prstGeom>
        </p:spPr>
      </p:pic>
      <p:pic>
        <p:nvPicPr>
          <p:cNvPr id="9" name="Picture 8" descr="Logo&#10;&#10;Description automatically generated">
            <a:extLst>
              <a:ext uri="{FF2B5EF4-FFF2-40B4-BE49-F238E27FC236}">
                <a16:creationId xmlns:a16="http://schemas.microsoft.com/office/drawing/2014/main" id="{927A9C65-0747-B340-89BB-D4DB6D0B5F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7731" y="6400218"/>
            <a:ext cx="2274952" cy="330862"/>
          </a:xfrm>
          <a:prstGeom prst="rect">
            <a:avLst/>
          </a:prstGeom>
        </p:spPr>
      </p:pic>
      <p:pic>
        <p:nvPicPr>
          <p:cNvPr id="10" name="Picture 9" descr="Logo, icon&#10;&#10;Description automatically generated">
            <a:extLst>
              <a:ext uri="{FF2B5EF4-FFF2-40B4-BE49-F238E27FC236}">
                <a16:creationId xmlns:a16="http://schemas.microsoft.com/office/drawing/2014/main" id="{1ABF27D8-85A6-0949-A013-979D57FC4DEB}"/>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963" y="6153696"/>
            <a:ext cx="647580" cy="647579"/>
          </a:xfrm>
          <a:prstGeom prst="rect">
            <a:avLst/>
          </a:prstGeom>
        </p:spPr>
      </p:pic>
    </p:spTree>
    <p:extLst>
      <p:ext uri="{BB962C8B-B14F-4D97-AF65-F5344CB8AC3E}">
        <p14:creationId xmlns:p14="http://schemas.microsoft.com/office/powerpoint/2010/main" val="411409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2852A64-D0A6-48EF-95A0-3728B9CA481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4959" y="1052510"/>
            <a:ext cx="7325157" cy="49323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B97E81-FC17-4BE4-AF6D-97E3F9790ADD}"/>
              </a:ext>
            </a:extLst>
          </p:cNvPr>
          <p:cNvSpPr>
            <a:spLocks noGrp="1"/>
          </p:cNvSpPr>
          <p:nvPr>
            <p:ph type="title"/>
          </p:nvPr>
        </p:nvSpPr>
        <p:spPr/>
        <p:txBody>
          <a:bodyPr>
            <a:normAutofit/>
          </a:bodyPr>
          <a:lstStyle/>
          <a:p>
            <a:r>
              <a:rPr lang="en-ZA" b="1">
                <a:solidFill>
                  <a:schemeClr val="tx1">
                    <a:lumMod val="50000"/>
                    <a:lumOff val="50000"/>
                  </a:schemeClr>
                </a:solidFill>
              </a:rPr>
              <a:t>TIPS TO REDUCE ANXIETY</a:t>
            </a:r>
            <a:br>
              <a:rPr lang="en-ZA">
                <a:solidFill>
                  <a:schemeClr val="tx1">
                    <a:lumMod val="50000"/>
                    <a:lumOff val="50000"/>
                  </a:schemeClr>
                </a:solidFill>
              </a:rPr>
            </a:br>
            <a:r>
              <a:rPr lang="en-ZA" sz="2000">
                <a:solidFill>
                  <a:schemeClr val="accent1"/>
                </a:solidFill>
                <a:latin typeface="+mn-lt"/>
              </a:rPr>
              <a:t>Go outside</a:t>
            </a:r>
          </a:p>
        </p:txBody>
      </p:sp>
      <p:sp>
        <p:nvSpPr>
          <p:cNvPr id="4" name="Rectangle 3">
            <a:extLst>
              <a:ext uri="{FF2B5EF4-FFF2-40B4-BE49-F238E27FC236}">
                <a16:creationId xmlns:a16="http://schemas.microsoft.com/office/drawing/2014/main" id="{23CB922D-52F9-F04F-8286-1ED18D27862C}"/>
              </a:ext>
            </a:extLst>
          </p:cNvPr>
          <p:cNvSpPr/>
          <p:nvPr/>
        </p:nvSpPr>
        <p:spPr>
          <a:xfrm>
            <a:off x="7660121" y="1052513"/>
            <a:ext cx="4196918" cy="4932363"/>
          </a:xfrm>
          <a:prstGeom prst="rect">
            <a:avLst/>
          </a:pr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t>With social distancing in mind, </a:t>
            </a:r>
            <a:b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br>
            <a:r>
              <a:rPr kumimoji="0" lang="en-US" sz="1800" b="0" i="0" u="none" strike="noStrike" kern="1200" cap="none" spc="0" normalizeH="0" baseline="0" noProof="0">
                <a:ln>
                  <a:noFill/>
                </a:ln>
                <a:solidFill>
                  <a:prstClr val="white">
                    <a:lumMod val="50000"/>
                  </a:prstClr>
                </a:solidFill>
                <a:effectLst/>
                <a:uLnTx/>
                <a:uFillTx/>
                <a:latin typeface="Barlow"/>
                <a:ea typeface="+mn-ea"/>
                <a:cs typeface="+mn-cs"/>
              </a:rPr>
              <a:t>be sure to go outside and get some fresh air. Even if you just step outside a few times a day, everything helps.</a:t>
            </a:r>
          </a:p>
        </p:txBody>
      </p:sp>
      <p:pic>
        <p:nvPicPr>
          <p:cNvPr id="7" name="Picture 6" descr="Logo&#10;&#10;Description automatically generated">
            <a:extLst>
              <a:ext uri="{FF2B5EF4-FFF2-40B4-BE49-F238E27FC236}">
                <a16:creationId xmlns:a16="http://schemas.microsoft.com/office/drawing/2014/main" id="{060A0A46-AB1C-7E40-93CD-BC2F509797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7731" y="6400218"/>
            <a:ext cx="2274952" cy="330862"/>
          </a:xfrm>
          <a:prstGeom prst="rect">
            <a:avLst/>
          </a:prstGeom>
        </p:spPr>
      </p:pic>
      <p:pic>
        <p:nvPicPr>
          <p:cNvPr id="9" name="Picture 8" descr="Logo, icon&#10;&#10;Description automatically generated">
            <a:extLst>
              <a:ext uri="{FF2B5EF4-FFF2-40B4-BE49-F238E27FC236}">
                <a16:creationId xmlns:a16="http://schemas.microsoft.com/office/drawing/2014/main" id="{3AB09E7B-B790-4F49-AA36-2C63696521E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963" y="6153696"/>
            <a:ext cx="647580" cy="647579"/>
          </a:xfrm>
          <a:prstGeom prst="rect">
            <a:avLst/>
          </a:prstGeom>
        </p:spPr>
      </p:pic>
    </p:spTree>
    <p:extLst>
      <p:ext uri="{BB962C8B-B14F-4D97-AF65-F5344CB8AC3E}">
        <p14:creationId xmlns:p14="http://schemas.microsoft.com/office/powerpoint/2010/main" val="326745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11DC-4ED8-0049-8316-28BE2DD4E37B}"/>
              </a:ext>
            </a:extLst>
          </p:cNvPr>
          <p:cNvSpPr>
            <a:spLocks noGrp="1"/>
          </p:cNvSpPr>
          <p:nvPr>
            <p:ph type="title"/>
          </p:nvPr>
        </p:nvSpPr>
        <p:spPr/>
        <p:txBody>
          <a:bodyPr/>
          <a:lstStyle/>
          <a:p>
            <a:r>
              <a:rPr lang="en-ZA" b="1"/>
              <a:t>GET SOME REST</a:t>
            </a:r>
            <a:endParaRPr lang="en-US" b="1"/>
          </a:p>
        </p:txBody>
      </p:sp>
      <p:sp>
        <p:nvSpPr>
          <p:cNvPr id="31" name="Rectangle 30">
            <a:extLst>
              <a:ext uri="{FF2B5EF4-FFF2-40B4-BE49-F238E27FC236}">
                <a16:creationId xmlns:a16="http://schemas.microsoft.com/office/drawing/2014/main" id="{09703F6B-4E4C-1743-8608-52008164D0D7}"/>
              </a:ext>
            </a:extLst>
          </p:cNvPr>
          <p:cNvSpPr/>
          <p:nvPr/>
        </p:nvSpPr>
        <p:spPr>
          <a:xfrm>
            <a:off x="6140214" y="1052513"/>
            <a:ext cx="5716822" cy="1609034"/>
          </a:xfrm>
          <a:prstGeom prst="rect">
            <a:avLst/>
          </a:prstGeom>
          <a:solidFill>
            <a:schemeClr val="bg2">
              <a:lumMod val="9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71A908B4-5698-3941-A15C-EAE57890D513}"/>
              </a:ext>
            </a:extLst>
          </p:cNvPr>
          <p:cNvSpPr/>
          <p:nvPr/>
        </p:nvSpPr>
        <p:spPr>
          <a:xfrm>
            <a:off x="357809" y="2717589"/>
            <a:ext cx="5716822" cy="1604374"/>
          </a:xfrm>
          <a:prstGeom prst="rect">
            <a:avLst/>
          </a:prstGeom>
          <a:solidFill>
            <a:schemeClr val="accent2">
              <a:lumMod val="9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F08B3D16-70D9-F743-B88A-4DA687AD0975}"/>
              </a:ext>
            </a:extLst>
          </p:cNvPr>
          <p:cNvSpPr/>
          <p:nvPr/>
        </p:nvSpPr>
        <p:spPr>
          <a:xfrm>
            <a:off x="6140216" y="2717589"/>
            <a:ext cx="5716821" cy="160437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00F290D1-839A-ED4B-855D-FC58297D3717}"/>
              </a:ext>
            </a:extLst>
          </p:cNvPr>
          <p:cNvSpPr/>
          <p:nvPr/>
        </p:nvSpPr>
        <p:spPr>
          <a:xfrm>
            <a:off x="334962" y="4372698"/>
            <a:ext cx="5716822" cy="1609304"/>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3F58141E-9934-364D-91D5-8F16DBDFFF2B}"/>
              </a:ext>
            </a:extLst>
          </p:cNvPr>
          <p:cNvSpPr/>
          <p:nvPr/>
        </p:nvSpPr>
        <p:spPr>
          <a:xfrm>
            <a:off x="6140216" y="4372698"/>
            <a:ext cx="5716822" cy="1609304"/>
          </a:xfrm>
          <a:prstGeom prst="rect">
            <a:avLst/>
          </a:prstGeom>
          <a:solidFill>
            <a:schemeClr val="tx2">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0441C50-FC22-8643-8484-1A3AAD03B4BF}"/>
              </a:ext>
            </a:extLst>
          </p:cNvPr>
          <p:cNvSpPr/>
          <p:nvPr/>
        </p:nvSpPr>
        <p:spPr>
          <a:xfrm>
            <a:off x="334962" y="1052513"/>
            <a:ext cx="5716822" cy="1609035"/>
          </a:xfrm>
          <a:prstGeom prst="rect">
            <a:avLst/>
          </a:prstGeom>
          <a:solidFill>
            <a:schemeClr val="tx2">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BDEC3A6-1291-A84F-9C74-E93D69030782}"/>
              </a:ext>
            </a:extLst>
          </p:cNvPr>
          <p:cNvSpPr/>
          <p:nvPr/>
        </p:nvSpPr>
        <p:spPr>
          <a:xfrm>
            <a:off x="1475811" y="1326938"/>
            <a:ext cx="2432367" cy="707886"/>
          </a:xfrm>
          <a:prstGeom prst="rect">
            <a:avLst/>
          </a:prstGeom>
        </p:spPr>
        <p:txBody>
          <a:bodyPr wrap="square" lIns="91440" tIns="45720" rIns="91440" bIns="45720" anchor="t">
            <a:spAutoFit/>
          </a:bodyPr>
          <a:lstStyle/>
          <a:p>
            <a:pPr marL="457200" indent="-457200">
              <a:buFont typeface="+mj-lt"/>
              <a:buAutoNum type="arabicPeriod"/>
            </a:pPr>
            <a:r>
              <a:rPr lang="en-US" sz="2000"/>
              <a:t>Wake up at the same time.</a:t>
            </a:r>
          </a:p>
        </p:txBody>
      </p:sp>
      <p:sp>
        <p:nvSpPr>
          <p:cNvPr id="13" name="Rectangle 12">
            <a:extLst>
              <a:ext uri="{FF2B5EF4-FFF2-40B4-BE49-F238E27FC236}">
                <a16:creationId xmlns:a16="http://schemas.microsoft.com/office/drawing/2014/main" id="{AEE75183-2A0C-2746-A1F4-6336374959D2}"/>
              </a:ext>
            </a:extLst>
          </p:cNvPr>
          <p:cNvSpPr/>
          <p:nvPr/>
        </p:nvSpPr>
        <p:spPr>
          <a:xfrm>
            <a:off x="3088166" y="2885354"/>
            <a:ext cx="2563224" cy="1323439"/>
          </a:xfrm>
          <a:prstGeom prst="rect">
            <a:avLst/>
          </a:prstGeom>
        </p:spPr>
        <p:txBody>
          <a:bodyPr wrap="square" lIns="91440" tIns="45720" rIns="91440" bIns="45720" anchor="t">
            <a:spAutoFit/>
          </a:bodyPr>
          <a:lstStyle/>
          <a:p>
            <a:pPr marL="457200" indent="-457200">
              <a:buFont typeface="+mj-lt"/>
              <a:buAutoNum type="arabicPeriod" startAt="2"/>
            </a:pPr>
            <a:r>
              <a:rPr lang="en-US" sz="2000"/>
              <a:t>Avoid caffeine, alcohol and chocolate after 12.</a:t>
            </a:r>
          </a:p>
        </p:txBody>
      </p:sp>
      <p:sp>
        <p:nvSpPr>
          <p:cNvPr id="15" name="Rectangle 14">
            <a:extLst>
              <a:ext uri="{FF2B5EF4-FFF2-40B4-BE49-F238E27FC236}">
                <a16:creationId xmlns:a16="http://schemas.microsoft.com/office/drawing/2014/main" id="{F6B1E792-F0BE-804B-8A84-1FB68FB5B11D}"/>
              </a:ext>
            </a:extLst>
          </p:cNvPr>
          <p:cNvSpPr/>
          <p:nvPr/>
        </p:nvSpPr>
        <p:spPr>
          <a:xfrm>
            <a:off x="1474049" y="4666648"/>
            <a:ext cx="2432367" cy="1015663"/>
          </a:xfrm>
          <a:prstGeom prst="rect">
            <a:avLst/>
          </a:prstGeom>
        </p:spPr>
        <p:txBody>
          <a:bodyPr wrap="square">
            <a:spAutoFit/>
          </a:bodyPr>
          <a:lstStyle/>
          <a:p>
            <a:pPr marL="457200" indent="-457200">
              <a:buFont typeface="+mj-lt"/>
              <a:buAutoNum type="arabicPeriod" startAt="3"/>
            </a:pPr>
            <a:r>
              <a:rPr lang="en-US" sz="2000"/>
              <a:t>30 minutes before bed turn off screens.</a:t>
            </a:r>
          </a:p>
        </p:txBody>
      </p:sp>
      <p:sp>
        <p:nvSpPr>
          <p:cNvPr id="17" name="Rectangle 16">
            <a:extLst>
              <a:ext uri="{FF2B5EF4-FFF2-40B4-BE49-F238E27FC236}">
                <a16:creationId xmlns:a16="http://schemas.microsoft.com/office/drawing/2014/main" id="{6C08F7B3-051A-034A-9EFF-52ED1F387E66}"/>
              </a:ext>
            </a:extLst>
          </p:cNvPr>
          <p:cNvSpPr/>
          <p:nvPr/>
        </p:nvSpPr>
        <p:spPr>
          <a:xfrm>
            <a:off x="6706925" y="4666648"/>
            <a:ext cx="2432367" cy="707886"/>
          </a:xfrm>
          <a:prstGeom prst="rect">
            <a:avLst/>
          </a:prstGeom>
        </p:spPr>
        <p:txBody>
          <a:bodyPr wrap="square">
            <a:spAutoFit/>
          </a:bodyPr>
          <a:lstStyle/>
          <a:p>
            <a:pPr marL="457200" indent="-457200">
              <a:buFont typeface="+mj-lt"/>
              <a:buAutoNum type="arabicPeriod" startAt="6"/>
            </a:pPr>
            <a:r>
              <a:rPr lang="en-US" sz="2000"/>
              <a:t>Lights out same time.</a:t>
            </a:r>
          </a:p>
        </p:txBody>
      </p:sp>
      <p:sp>
        <p:nvSpPr>
          <p:cNvPr id="18" name="Rectangle 17">
            <a:extLst>
              <a:ext uri="{FF2B5EF4-FFF2-40B4-BE49-F238E27FC236}">
                <a16:creationId xmlns:a16="http://schemas.microsoft.com/office/drawing/2014/main" id="{F007398F-5CAB-4D4E-B33A-42AC783E460A}"/>
              </a:ext>
            </a:extLst>
          </p:cNvPr>
          <p:cNvSpPr/>
          <p:nvPr/>
        </p:nvSpPr>
        <p:spPr>
          <a:xfrm>
            <a:off x="8660762" y="2885354"/>
            <a:ext cx="2503220" cy="926593"/>
          </a:xfrm>
          <a:prstGeom prst="rect">
            <a:avLst/>
          </a:prstGeom>
        </p:spPr>
        <p:txBody>
          <a:bodyPr wrap="square">
            <a:spAutoFit/>
          </a:bodyPr>
          <a:lstStyle/>
          <a:p>
            <a:pPr marL="457200" indent="-457200">
              <a:buFont typeface="+mj-lt"/>
              <a:buAutoNum type="arabicPeriod" startAt="5"/>
            </a:pPr>
            <a:r>
              <a:rPr lang="en-US" sz="2000"/>
              <a:t>Make sure your bedroom is cool, dark, quiet.</a:t>
            </a:r>
          </a:p>
        </p:txBody>
      </p:sp>
      <p:sp>
        <p:nvSpPr>
          <p:cNvPr id="19" name="Rectangle 18">
            <a:extLst>
              <a:ext uri="{FF2B5EF4-FFF2-40B4-BE49-F238E27FC236}">
                <a16:creationId xmlns:a16="http://schemas.microsoft.com/office/drawing/2014/main" id="{9D6AD1CE-E6A6-9A4B-B800-4A0BA5D29C62}"/>
              </a:ext>
            </a:extLst>
          </p:cNvPr>
          <p:cNvSpPr/>
          <p:nvPr/>
        </p:nvSpPr>
        <p:spPr>
          <a:xfrm>
            <a:off x="6635223" y="1223406"/>
            <a:ext cx="3277149" cy="1323439"/>
          </a:xfrm>
          <a:prstGeom prst="rect">
            <a:avLst/>
          </a:prstGeom>
        </p:spPr>
        <p:txBody>
          <a:bodyPr wrap="square" lIns="91440" tIns="45720" rIns="91440" bIns="45720" anchor="t">
            <a:spAutoFit/>
          </a:bodyPr>
          <a:lstStyle/>
          <a:p>
            <a:pPr marL="457200" indent="-457200">
              <a:buFont typeface="+mj-lt"/>
              <a:buAutoNum type="arabicPeriod" startAt="4"/>
            </a:pPr>
            <a:r>
              <a:rPr lang="en-US" sz="2000"/>
              <a:t>Before bed, relax – read, take a warm </a:t>
            </a:r>
            <a:br>
              <a:rPr lang="en-US" sz="2000"/>
            </a:br>
            <a:r>
              <a:rPr lang="en-US" sz="2000"/>
              <a:t>shower or bath, listen to soft music.</a:t>
            </a:r>
            <a:endParaRPr lang="en-US"/>
          </a:p>
        </p:txBody>
      </p:sp>
      <p:cxnSp>
        <p:nvCxnSpPr>
          <p:cNvPr id="26" name="Straight Connector 25">
            <a:extLst>
              <a:ext uri="{FF2B5EF4-FFF2-40B4-BE49-F238E27FC236}">
                <a16:creationId xmlns:a16="http://schemas.microsoft.com/office/drawing/2014/main" id="{E3BD1645-3946-0945-BA97-9068B8757665}"/>
              </a:ext>
            </a:extLst>
          </p:cNvPr>
          <p:cNvCxnSpPr>
            <a:cxnSpLocks/>
          </p:cNvCxnSpPr>
          <p:nvPr/>
        </p:nvCxnSpPr>
        <p:spPr>
          <a:xfrm>
            <a:off x="501661" y="2546845"/>
            <a:ext cx="551287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FA772BD-8354-FF40-A44E-3AD0D8BAA4B5}"/>
              </a:ext>
            </a:extLst>
          </p:cNvPr>
          <p:cNvCxnSpPr>
            <a:cxnSpLocks/>
          </p:cNvCxnSpPr>
          <p:nvPr/>
        </p:nvCxnSpPr>
        <p:spPr>
          <a:xfrm>
            <a:off x="6103528" y="1073608"/>
            <a:ext cx="0" cy="492705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56" name="Picture 55" descr="Wakeup Icons - Download Free Vector Icons | Noun Project">
            <a:extLst>
              <a:ext uri="{FF2B5EF4-FFF2-40B4-BE49-F238E27FC236}">
                <a16:creationId xmlns:a16="http://schemas.microsoft.com/office/drawing/2014/main" id="{F5E03BD3-7769-534A-B912-BAE9D5366EB5}"/>
              </a:ext>
            </a:extLst>
          </p:cNvPr>
          <p:cNvPicPr>
            <a:picLocks noChangeAspect="1" noChangeArrowheads="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31500" y="1153421"/>
            <a:ext cx="1205703" cy="12525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affeine Logo Icon - Download in Line Style">
            <a:extLst>
              <a:ext uri="{FF2B5EF4-FFF2-40B4-BE49-F238E27FC236}">
                <a16:creationId xmlns:a16="http://schemas.microsoft.com/office/drawing/2014/main" id="{078B1E60-66A2-9A48-87CF-DD3A832CEDA7}"/>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57183" y="2946451"/>
            <a:ext cx="956621" cy="9937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Responsive Smartphone Laptop Mobile Tablet Display - Icon Png Vector Laptop  Png, Transparent Png - kindpng">
            <a:extLst>
              <a:ext uri="{FF2B5EF4-FFF2-40B4-BE49-F238E27FC236}">
                <a16:creationId xmlns:a16="http://schemas.microsoft.com/office/drawing/2014/main" id="{0923589F-A1CC-8E44-80E3-C929635BED43}"/>
              </a:ext>
            </a:extLst>
          </p:cNvPr>
          <p:cNvPicPr>
            <a:picLocks noChangeAspect="1" noChangeArrowheads="1"/>
          </p:cNvPicPr>
          <p:nvPr/>
        </p:nvPicPr>
        <p:blipFill>
          <a:blip r:embed="rId4" cstate="screen">
            <a:clrChange>
              <a:clrFrom>
                <a:srgbClr val="F6F6F6"/>
              </a:clrFrom>
              <a:clrTo>
                <a:srgbClr val="F6F6F6">
                  <a:alpha val="0"/>
                </a:srgbClr>
              </a:clrTo>
            </a:clrChange>
            <a:grayscl/>
            <a:extLst>
              <a:ext uri="{28A0092B-C50C-407E-A947-70E740481C1C}">
                <a14:useLocalDpi xmlns:a14="http://schemas.microsoft.com/office/drawing/2010/main"/>
              </a:ext>
            </a:extLst>
          </a:blip>
          <a:srcRect/>
          <a:stretch>
            <a:fillRect/>
          </a:stretch>
        </p:blipFill>
        <p:spPr bwMode="auto">
          <a:xfrm>
            <a:off x="4173354" y="4848578"/>
            <a:ext cx="930884" cy="84090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Bath - Free miscellaneous icons">
            <a:extLst>
              <a:ext uri="{FF2B5EF4-FFF2-40B4-BE49-F238E27FC236}">
                <a16:creationId xmlns:a16="http://schemas.microsoft.com/office/drawing/2014/main" id="{F60A26CB-499D-6B43-92A8-08715E702C1B}"/>
              </a:ext>
            </a:extLst>
          </p:cNvPr>
          <p:cNvPicPr>
            <a:picLocks noChangeAspect="1" noChangeArrowheads="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36530" y="1425467"/>
            <a:ext cx="863121" cy="8966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nfrared Light Icons">
            <a:extLst>
              <a:ext uri="{FF2B5EF4-FFF2-40B4-BE49-F238E27FC236}">
                <a16:creationId xmlns:a16="http://schemas.microsoft.com/office/drawing/2014/main" id="{9ACC2A72-4B21-BE43-B4E7-537BA1C120B6}"/>
              </a:ext>
            </a:extLst>
          </p:cNvPr>
          <p:cNvPicPr>
            <a:picLocks noChangeAspect="1" noChangeArrowheads="1"/>
          </p:cNvPicPr>
          <p:nvPr/>
        </p:nvPicPr>
        <p:blipFill>
          <a:blip r:embed="rId6" cstate="screen">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9363546" y="4761504"/>
            <a:ext cx="800600" cy="8316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Time For Bed Svg Png Icon Free Download (#546212) - OnlineWebFonts.COM">
            <a:extLst>
              <a:ext uri="{FF2B5EF4-FFF2-40B4-BE49-F238E27FC236}">
                <a16:creationId xmlns:a16="http://schemas.microsoft.com/office/drawing/2014/main" id="{980014D5-48F6-E644-8511-B635C15CE05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23865" y="3070434"/>
            <a:ext cx="850739" cy="85126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D4858E44-43F2-4C44-849B-5B7D2565C88C}"/>
              </a:ext>
            </a:extLst>
          </p:cNvPr>
          <p:cNvCxnSpPr>
            <a:cxnSpLocks/>
          </p:cNvCxnSpPr>
          <p:nvPr/>
        </p:nvCxnSpPr>
        <p:spPr>
          <a:xfrm>
            <a:off x="501661" y="4212393"/>
            <a:ext cx="551287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F6DEEB-899B-4127-BD78-4F8B72645B22}"/>
              </a:ext>
            </a:extLst>
          </p:cNvPr>
          <p:cNvCxnSpPr>
            <a:cxnSpLocks/>
          </p:cNvCxnSpPr>
          <p:nvPr/>
        </p:nvCxnSpPr>
        <p:spPr>
          <a:xfrm>
            <a:off x="501661" y="5887189"/>
            <a:ext cx="551287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E77AE2-143F-4E1D-8FF1-C064C595BC58}"/>
              </a:ext>
            </a:extLst>
          </p:cNvPr>
          <p:cNvCxnSpPr>
            <a:cxnSpLocks/>
          </p:cNvCxnSpPr>
          <p:nvPr/>
        </p:nvCxnSpPr>
        <p:spPr>
          <a:xfrm>
            <a:off x="6344157" y="2546845"/>
            <a:ext cx="551287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E18AB3-7B8C-4E25-8B59-9915D7838276}"/>
              </a:ext>
            </a:extLst>
          </p:cNvPr>
          <p:cNvCxnSpPr>
            <a:cxnSpLocks/>
          </p:cNvCxnSpPr>
          <p:nvPr/>
        </p:nvCxnSpPr>
        <p:spPr>
          <a:xfrm>
            <a:off x="6344157" y="4212393"/>
            <a:ext cx="551287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8FE71B-247D-4C1D-AC7E-677F23D0DF3E}"/>
              </a:ext>
            </a:extLst>
          </p:cNvPr>
          <p:cNvCxnSpPr>
            <a:cxnSpLocks/>
          </p:cNvCxnSpPr>
          <p:nvPr/>
        </p:nvCxnSpPr>
        <p:spPr>
          <a:xfrm>
            <a:off x="6344157" y="5887189"/>
            <a:ext cx="5512879"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2" name="Picture 31" descr="Logo&#10;&#10;Description automatically generated">
            <a:extLst>
              <a:ext uri="{FF2B5EF4-FFF2-40B4-BE49-F238E27FC236}">
                <a16:creationId xmlns:a16="http://schemas.microsoft.com/office/drawing/2014/main" id="{C5877B04-B690-1B4C-86B2-B51D85D365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97731" y="6400218"/>
            <a:ext cx="2274952" cy="330862"/>
          </a:xfrm>
          <a:prstGeom prst="rect">
            <a:avLst/>
          </a:prstGeom>
        </p:spPr>
      </p:pic>
      <p:pic>
        <p:nvPicPr>
          <p:cNvPr id="33" name="Picture 32" descr="Logo, icon&#10;&#10;Description automatically generated">
            <a:extLst>
              <a:ext uri="{FF2B5EF4-FFF2-40B4-BE49-F238E27FC236}">
                <a16:creationId xmlns:a16="http://schemas.microsoft.com/office/drawing/2014/main" id="{5ED06B24-8FCE-0544-A258-D944C44080D2}"/>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963" y="6153696"/>
            <a:ext cx="647580" cy="647579"/>
          </a:xfrm>
          <a:prstGeom prst="rect">
            <a:avLst/>
          </a:prstGeom>
        </p:spPr>
      </p:pic>
    </p:spTree>
    <p:extLst>
      <p:ext uri="{BB962C8B-B14F-4D97-AF65-F5344CB8AC3E}">
        <p14:creationId xmlns:p14="http://schemas.microsoft.com/office/powerpoint/2010/main" val="1562914583"/>
      </p:ext>
    </p:extLst>
  </p:cSld>
  <p:clrMapOvr>
    <a:masterClrMapping/>
  </p:clrMapOvr>
</p:sld>
</file>

<file path=ppt/theme/theme1.xml><?xml version="1.0" encoding="utf-8"?>
<a:theme xmlns:a="http://schemas.openxmlformats.org/drawingml/2006/main" name="Office Theme">
  <a:themeElements>
    <a:clrScheme name="GreySlate">
      <a:dk1>
        <a:sysClr val="windowText" lastClr="000000"/>
      </a:dk1>
      <a:lt1>
        <a:sysClr val="window" lastClr="FFFFFF"/>
      </a:lt1>
      <a:dk2>
        <a:srgbClr val="44546A"/>
      </a:dk2>
      <a:lt2>
        <a:srgbClr val="E7E6E6"/>
      </a:lt2>
      <a:accent1>
        <a:srgbClr val="C4D408"/>
      </a:accent1>
      <a:accent2>
        <a:srgbClr val="F2F3D5"/>
      </a:accent2>
      <a:accent3>
        <a:srgbClr val="6F6F6F"/>
      </a:accent3>
      <a:accent4>
        <a:srgbClr val="B4CD42"/>
      </a:accent4>
      <a:accent5>
        <a:srgbClr val="6B5B54"/>
      </a:accent5>
      <a:accent6>
        <a:srgbClr val="E7E6E6"/>
      </a:accent6>
      <a:hlink>
        <a:srgbClr val="0563C1"/>
      </a:hlink>
      <a:folHlink>
        <a:srgbClr val="954F72"/>
      </a:folHlink>
    </a:clrScheme>
    <a:fontScheme name="GreySlate">
      <a:majorFont>
        <a:latin typeface="Barlow Black"/>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A6DDAE4-2DDB-4149-BDA6-41B2F4DA9C2A}" vid="{3CECBB53-5F78-469B-A4EA-5E83192D41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0FD0137B05EB40881AF710AC6C4CF5" ma:contentTypeVersion="10" ma:contentTypeDescription="Create a new document." ma:contentTypeScope="" ma:versionID="b409f74e971031aa5d7a7ff7fcc47496">
  <xsd:schema xmlns:xsd="http://www.w3.org/2001/XMLSchema" xmlns:xs="http://www.w3.org/2001/XMLSchema" xmlns:p="http://schemas.microsoft.com/office/2006/metadata/properties" xmlns:ns2="3cbcf3d7-3d22-4a00-bb35-9c496aa4a3da" targetNamespace="http://schemas.microsoft.com/office/2006/metadata/properties" ma:root="true" ma:fieldsID="e9282ef2ded63f847bfbc959b4f83205" ns2:_="">
    <xsd:import namespace="3cbcf3d7-3d22-4a00-bb35-9c496aa4a3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cf3d7-3d22-4a00-bb35-9c496aa4a3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FEB882-B0FD-4AF7-BD9E-BB1F1C0D530E}">
  <ds:schemaRefs>
    <ds:schemaRef ds:uri="3cbcf3d7-3d22-4a00-bb35-9c496aa4a3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C9920E-B8C1-4ADC-A066-22CD8ECA2385}">
  <ds:schemaRefs>
    <ds:schemaRef ds:uri="http://schemas.microsoft.com/sharepoint/v3/contenttype/forms"/>
  </ds:schemaRefs>
</ds:datastoreItem>
</file>

<file path=customXml/itemProps3.xml><?xml version="1.0" encoding="utf-8"?>
<ds:datastoreItem xmlns:ds="http://schemas.openxmlformats.org/officeDocument/2006/customXml" ds:itemID="{A2629419-A1F8-4F6B-BBC2-77F94AB82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cf3d7-3d22-4a00-bb35-9c496aa4a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396</Words>
  <Application>Microsoft Macintosh PowerPoint</Application>
  <PresentationFormat>Widescreen</PresentationFormat>
  <Paragraphs>20</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Barlow</vt:lpstr>
      <vt:lpstr>Barlow Black</vt:lpstr>
      <vt:lpstr>Calibri</vt:lpstr>
      <vt:lpstr>Open Sans</vt:lpstr>
      <vt:lpstr>Office Theme</vt:lpstr>
      <vt:lpstr>COPING WITH ANXIETY</vt:lpstr>
      <vt:lpstr>TIPS TO REDUCE ANXIETY Communication is key</vt:lpstr>
      <vt:lpstr>TIPS TO REDUCE ANXIETY Have a daily routine</vt:lpstr>
      <vt:lpstr>TIPS TO REDUCE ANXIETY Keep in touch</vt:lpstr>
      <vt:lpstr>TIPS TO REDUCE ANXIETY Go outside</vt:lpstr>
      <vt:lpstr>GET SOME REST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Healthoutfit</dc:creator>
  <cp:keywords/>
  <dc:description/>
  <cp:lastModifiedBy>Georgie Howden</cp:lastModifiedBy>
  <cp:revision>3</cp:revision>
  <dcterms:created xsi:type="dcterms:W3CDTF">2022-01-03T08:03:03Z</dcterms:created>
  <dcterms:modified xsi:type="dcterms:W3CDTF">2022-01-11T23:39:47Z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0x010100B40FD0137B05EB40881AF710AC6C4CF5</vt:lpwstr>
  </property>
</Properties>
</file>